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72" r:id="rId6"/>
    <p:sldId id="265" r:id="rId7"/>
    <p:sldId id="273" r:id="rId8"/>
    <p:sldId id="275" r:id="rId9"/>
    <p:sldId id="258" r:id="rId10"/>
    <p:sldId id="267" r:id="rId11"/>
    <p:sldId id="264" r:id="rId12"/>
    <p:sldId id="276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280" autoAdjust="0"/>
  </p:normalViewPr>
  <p:slideViewPr>
    <p:cSldViewPr>
      <p:cViewPr varScale="1">
        <p:scale>
          <a:sx n="84" d="100"/>
          <a:sy n="84" d="100"/>
        </p:scale>
        <p:origin x="446" y="8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9/12/2021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9/12/2021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o-RO" dirty="0" err="1" smtClean="0"/>
              <a:t>We</a:t>
            </a:r>
            <a:r>
              <a:rPr lang="ro-RO" dirty="0" smtClean="0"/>
              <a:t> Are </a:t>
            </a:r>
            <a:r>
              <a:rPr lang="ro-RO" dirty="0" err="1"/>
              <a:t>M</a:t>
            </a:r>
            <a:r>
              <a:rPr lang="ro-RO" dirty="0" err="1" smtClean="0"/>
              <a:t>aking</a:t>
            </a:r>
            <a:r>
              <a:rPr lang="ro-RO" dirty="0" smtClean="0"/>
              <a:t> </a:t>
            </a:r>
            <a:r>
              <a:rPr lang="ro-RO" dirty="0" err="1"/>
              <a:t>D</a:t>
            </a:r>
            <a:r>
              <a:rPr lang="ro-RO" dirty="0" err="1" smtClean="0"/>
              <a:t>istance</a:t>
            </a:r>
            <a:r>
              <a:rPr lang="ro-RO" dirty="0" smtClean="0"/>
              <a:t> </a:t>
            </a:r>
            <a:r>
              <a:rPr lang="ro-RO" dirty="0" err="1"/>
              <a:t>L</a:t>
            </a:r>
            <a:r>
              <a:rPr lang="ro-RO" dirty="0" err="1" smtClean="0"/>
              <a:t>earning</a:t>
            </a:r>
            <a:r>
              <a:rPr lang="ro-RO" dirty="0" smtClean="0"/>
              <a:t> </a:t>
            </a:r>
            <a:r>
              <a:rPr lang="ro-RO" dirty="0" err="1"/>
              <a:t>C</a:t>
            </a:r>
            <a:r>
              <a:rPr lang="ro-RO" dirty="0" err="1" smtClean="0"/>
              <a:t>loser</a:t>
            </a:r>
            <a:r>
              <a:rPr lang="ro-RO" dirty="0" smtClean="0"/>
              <a:t> Via Web2.0 </a:t>
            </a:r>
            <a:r>
              <a:rPr lang="ro-RO" dirty="0" err="1"/>
              <a:t>T</a:t>
            </a:r>
            <a:r>
              <a:rPr lang="ro-RO" dirty="0" err="1" smtClean="0"/>
              <a:t>ools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 smtClean="0"/>
              <a:t>Proiect </a:t>
            </a:r>
            <a:r>
              <a:rPr lang="ro-RO" dirty="0" err="1" smtClean="0"/>
              <a:t>eTwinning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813" y="152400"/>
            <a:ext cx="11430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2" y="88392"/>
            <a:ext cx="1338943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9" y="5562600"/>
            <a:ext cx="1235148" cy="12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În perioada ianuarie - mai 2021, elevii clasei a VI-a A au participat la proiectul </a:t>
            </a:r>
            <a:r>
              <a:rPr lang="ro-RO" dirty="0" err="1" smtClean="0"/>
              <a:t>eTwinning</a:t>
            </a:r>
            <a:r>
              <a:rPr lang="ro-RO" dirty="0" smtClean="0"/>
              <a:t> ”</a:t>
            </a:r>
            <a:r>
              <a:rPr lang="ro-RO" dirty="0" err="1" smtClean="0"/>
              <a:t>We</a:t>
            </a:r>
            <a:r>
              <a:rPr lang="ro-RO" dirty="0" smtClean="0"/>
              <a:t> are </a:t>
            </a:r>
            <a:r>
              <a:rPr lang="ro-RO" dirty="0" err="1" smtClean="0"/>
              <a:t>making</a:t>
            </a:r>
            <a:r>
              <a:rPr lang="ro-RO" dirty="0" smtClean="0"/>
              <a:t> </a:t>
            </a:r>
            <a:r>
              <a:rPr lang="ro-RO" dirty="0" err="1" smtClean="0"/>
              <a:t>distance</a:t>
            </a:r>
            <a:r>
              <a:rPr lang="ro-RO" dirty="0" smtClean="0"/>
              <a:t> </a:t>
            </a:r>
            <a:r>
              <a:rPr lang="ro-RO" dirty="0" err="1" smtClean="0"/>
              <a:t>learning</a:t>
            </a:r>
            <a:r>
              <a:rPr lang="ro-RO" dirty="0" smtClean="0"/>
              <a:t> </a:t>
            </a:r>
            <a:r>
              <a:rPr lang="ro-RO" dirty="0" err="1" smtClean="0"/>
              <a:t>closer</a:t>
            </a:r>
            <a:r>
              <a:rPr lang="ro-RO" dirty="0" smtClean="0"/>
              <a:t> via Web2.0 </a:t>
            </a:r>
            <a:r>
              <a:rPr lang="ro-RO" dirty="0" err="1" smtClean="0"/>
              <a:t>tools</a:t>
            </a:r>
            <a:r>
              <a:rPr lang="ro-RO" dirty="0" smtClean="0"/>
              <a:t>.”</a:t>
            </a:r>
          </a:p>
          <a:p>
            <a:pPr marL="0" indent="0">
              <a:buNone/>
            </a:pPr>
            <a:r>
              <a:rPr lang="ro-RO" dirty="0" smtClean="0"/>
              <a:t>În cadrul </a:t>
            </a:r>
            <a:r>
              <a:rPr lang="ro-RO" dirty="0" smtClean="0"/>
              <a:t>proiectului</a:t>
            </a:r>
            <a:r>
              <a:rPr lang="en-US" dirty="0" smtClean="0"/>
              <a:t>,</a:t>
            </a:r>
            <a:r>
              <a:rPr lang="ro-RO" dirty="0" smtClean="0"/>
              <a:t> </a:t>
            </a:r>
            <a:r>
              <a:rPr lang="ro-RO" dirty="0" smtClean="0"/>
              <a:t>elevii au învățat să folosească diverse aplicații cu ajutorul cărora au creat texte, postere, </a:t>
            </a:r>
            <a:r>
              <a:rPr lang="ro-RO" dirty="0" smtClean="0"/>
              <a:t>videoclipuri </a:t>
            </a:r>
            <a:r>
              <a:rPr lang="ro-RO" dirty="0" smtClean="0"/>
              <a:t>și au susținut prezentări online. </a:t>
            </a:r>
          </a:p>
          <a:p>
            <a:pPr marL="0" indent="0">
              <a:buNone/>
            </a:pPr>
            <a:r>
              <a:rPr lang="ro-RO" dirty="0" smtClean="0"/>
              <a:t>Au învățat despre alte culturi și </a:t>
            </a:r>
            <a:r>
              <a:rPr lang="ro-RO" dirty="0" smtClean="0"/>
              <a:t>tradiții </a:t>
            </a:r>
            <a:r>
              <a:rPr lang="ro-RO" dirty="0" smtClean="0"/>
              <a:t>și au comunicat cu elevi de vârsta lor din alte țări.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Au creat avatarul lor și s-au prezentat</a:t>
            </a:r>
            <a:endParaRPr lang="en-US" dirty="0"/>
          </a:p>
        </p:txBody>
      </p:sp>
      <p:pic>
        <p:nvPicPr>
          <p:cNvPr id="4" name="Ariana daily routi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3813" y="1981200"/>
            <a:ext cx="3657600" cy="3657600"/>
          </a:xfrm>
        </p:spPr>
      </p:pic>
      <p:pic>
        <p:nvPicPr>
          <p:cNvPr id="5" name="Sara_Daily routin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1964" y="1981200"/>
            <a:ext cx="3660648" cy="36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Au învățat despre virusul Sars-Cov2 și cum să se protejeze</a:t>
            </a:r>
            <a:endParaRPr lang="en-US" dirty="0"/>
          </a:p>
        </p:txBody>
      </p:sp>
      <p:pic>
        <p:nvPicPr>
          <p:cNvPr id="4" name="Sara Covid symptoms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4812" y="1905000"/>
            <a:ext cx="2799704" cy="3962400"/>
          </a:xfrm>
        </p:spPr>
      </p:pic>
      <p:pic>
        <p:nvPicPr>
          <p:cNvPr id="7" name="Mara 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6013" y="2057400"/>
            <a:ext cx="4699000" cy="3286125"/>
          </a:xfrm>
        </p:spPr>
      </p:pic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Au prezentat sărbătorile românești</a:t>
            </a:r>
            <a:endParaRPr lang="en-US" dirty="0"/>
          </a:p>
        </p:txBody>
      </p:sp>
      <p:pic>
        <p:nvPicPr>
          <p:cNvPr id="3" name="Video Great Union day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000" y="1676400"/>
            <a:ext cx="4495800" cy="44958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63" y="1676400"/>
            <a:ext cx="4495800" cy="4495800"/>
          </a:xfrm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" y="152401"/>
            <a:ext cx="11353800" cy="990599"/>
          </a:xfrm>
        </p:spPr>
        <p:txBody>
          <a:bodyPr>
            <a:normAutofit/>
          </a:bodyPr>
          <a:lstStyle/>
          <a:p>
            <a:r>
              <a:rPr lang="ro-RO" sz="3000" dirty="0" smtClean="0"/>
              <a:t>Au învățat despre importanța protecției și îngrijirii animalelor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12" y="2114245"/>
            <a:ext cx="1929574" cy="4387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057400"/>
            <a:ext cx="3033475" cy="4291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2081784"/>
            <a:ext cx="312410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Au completat sarcini împreună cu partenerii de proiect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676399"/>
            <a:ext cx="8305799" cy="762001"/>
          </a:xfrm>
        </p:spPr>
        <p:txBody>
          <a:bodyPr/>
          <a:lstStyle/>
          <a:p>
            <a:r>
              <a:rPr lang="en-US" dirty="0"/>
              <a:t>https://padlet.com/nrgozkaya/hggbmv2xdg05zakr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2627375"/>
            <a:ext cx="381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12" y="2654807"/>
            <a:ext cx="67722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</a:t>
            </a:r>
            <a:r>
              <a:rPr lang="ro-RO" sz="3200" dirty="0" smtClean="0"/>
              <a:t>u învățat despre efectele negative ale poluării</a:t>
            </a:r>
            <a:endParaRPr lang="en-US" sz="32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468381"/>
              </p:ext>
            </p:extLst>
          </p:nvPr>
        </p:nvGraphicFramePr>
        <p:xfrm>
          <a:off x="989012" y="1752600"/>
          <a:ext cx="3524250" cy="4985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9067446" imgH="12831780" progId="AcroExch.Document.DC">
                  <p:embed/>
                </p:oleObj>
              </mc:Choice>
              <mc:Fallback>
                <p:oleObj name="Acrobat Document" r:id="rId3" imgW="9067446" imgH="128317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9012" y="1752600"/>
                        <a:ext cx="3524250" cy="4985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706105"/>
              </p:ext>
            </p:extLst>
          </p:nvPr>
        </p:nvGraphicFramePr>
        <p:xfrm>
          <a:off x="7237412" y="1752600"/>
          <a:ext cx="3524250" cy="4985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5" imgW="9067446" imgH="12831780" progId="AcroExch.Document.DC">
                  <p:embed/>
                </p:oleObj>
              </mc:Choice>
              <mc:Fallback>
                <p:oleObj name="Acrobat Document" r:id="rId5" imgW="9067446" imgH="128317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37412" y="1752600"/>
                        <a:ext cx="3524250" cy="4985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2" y="685800"/>
            <a:ext cx="10210800" cy="5486400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 smtClean="0"/>
              <a:t>Au învățat multe în cele șase luni, au legat prietenii </a:t>
            </a:r>
            <a:r>
              <a:rPr lang="ro-RO" dirty="0" smtClean="0"/>
              <a:t>și și-au dezvoltat abilitățile de comunicare.</a:t>
            </a:r>
          </a:p>
          <a:p>
            <a:pPr marL="0" indent="0">
              <a:buNone/>
            </a:pPr>
            <a:r>
              <a:rPr lang="ro-RO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12" y="1752600"/>
            <a:ext cx="3490675" cy="49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873beb7-5857-4685-be1f-d57550cc96cc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108</TotalTime>
  <Words>153</Words>
  <Application>Microsoft Office PowerPoint</Application>
  <PresentationFormat>Custom</PresentationFormat>
  <Paragraphs>15</Paragraphs>
  <Slides>9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Euphemia</vt:lpstr>
      <vt:lpstr>Serenity 16x9</vt:lpstr>
      <vt:lpstr>Acrobat Document</vt:lpstr>
      <vt:lpstr>We Are Making Distance Learning Closer Via Web2.0 Tools</vt:lpstr>
      <vt:lpstr>PowerPoint Presentation</vt:lpstr>
      <vt:lpstr>Au creat avatarul lor și s-au prezentat</vt:lpstr>
      <vt:lpstr>Au învățat despre virusul Sars-Cov2 și cum să se protejeze</vt:lpstr>
      <vt:lpstr>Au prezentat sărbătorile românești</vt:lpstr>
      <vt:lpstr>Au învățat despre importanța protecției și îngrijirii animalelor</vt:lpstr>
      <vt:lpstr>Au completat sarcini împreună cu partenerii de proiect </vt:lpstr>
      <vt:lpstr>Au învățat despre efectele negative ale poluării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Making Distance Learning Closer Via Web2.0 Tools</dc:title>
  <dc:creator>me</dc:creator>
  <cp:lastModifiedBy>me</cp:lastModifiedBy>
  <cp:revision>11</cp:revision>
  <dcterms:created xsi:type="dcterms:W3CDTF">2021-09-10T12:28:53Z</dcterms:created>
  <dcterms:modified xsi:type="dcterms:W3CDTF">2021-09-12T07:49:11Z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